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73" r:id="rId2"/>
    <p:sldId id="274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13 – 1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58 – 1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57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34A018A4-0CBB-4A11-2864-14D204D4865A}"/>
              </a:ext>
            </a:extLst>
          </p:cNvPr>
          <p:cNvGrpSpPr/>
          <p:nvPr/>
        </p:nvGrpSpPr>
        <p:grpSpPr>
          <a:xfrm>
            <a:off x="2629914" y="3603552"/>
            <a:ext cx="4538353" cy="722872"/>
            <a:chOff x="96560" y="3186341"/>
            <a:chExt cx="9077550" cy="1008001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BFB9A30C-A689-FB6B-A3E4-8EEF7D18551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9C28DAC-9DD4-544C-5A2D-955C0E82F5E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991B318-2DC8-E896-01E6-5090E89E5550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7591745-0303-4F0B-90F0-BE6E99F7DF85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91F5665-0184-4A0E-C987-F60AD087E61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CE822E2-6EE8-4F4B-CE2A-D7C0DFF4F91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95080FE-65C4-82D1-9493-7AAF088B8F9B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C9347F6-F0DB-0664-6C43-E38907879A58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00A47B8-9287-6382-CA15-F940F91B67B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703704F-C1DC-5A99-E53C-A266E56B359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8A0B99-1D14-8786-73B1-251EFF9FD80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Flèche : courbe vers le bas 33">
            <a:extLst>
              <a:ext uri="{FF2B5EF4-FFF2-40B4-BE49-F238E27FC236}">
                <a16:creationId xmlns:a16="http://schemas.microsoft.com/office/drawing/2014/main" id="{5EA431F9-5563-11FA-015A-98285BD4C79D}"/>
              </a:ext>
            </a:extLst>
          </p:cNvPr>
          <p:cNvSpPr/>
          <p:nvPr/>
        </p:nvSpPr>
        <p:spPr>
          <a:xfrm flipH="1">
            <a:off x="5484313" y="3277893"/>
            <a:ext cx="644896" cy="302213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42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69 – 2 = …</a:t>
            </a:r>
          </a:p>
        </p:txBody>
      </p:sp>
    </p:spTree>
    <p:extLst>
      <p:ext uri="{BB962C8B-B14F-4D97-AF65-F5344CB8AC3E}">
        <p14:creationId xmlns:p14="http://schemas.microsoft.com/office/powerpoint/2010/main" val="2273722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69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67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34A018A4-0CBB-4A11-2864-14D204D4865A}"/>
              </a:ext>
            </a:extLst>
          </p:cNvPr>
          <p:cNvGrpSpPr/>
          <p:nvPr/>
        </p:nvGrpSpPr>
        <p:grpSpPr>
          <a:xfrm>
            <a:off x="2629914" y="3603552"/>
            <a:ext cx="4538353" cy="722872"/>
            <a:chOff x="96560" y="3186341"/>
            <a:chExt cx="9077550" cy="1008001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BFB9A30C-A689-FB6B-A3E4-8EEF7D18551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9C28DAC-9DD4-544C-5A2D-955C0E82F5E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991B318-2DC8-E896-01E6-5090E89E5550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7591745-0303-4F0B-90F0-BE6E99F7DF85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91F5665-0184-4A0E-C987-F60AD087E61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CE822E2-6EE8-4F4B-CE2A-D7C0DFF4F91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95080FE-65C4-82D1-9493-7AAF088B8F9B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C9347F6-F0DB-0664-6C43-E38907879A58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00A47B8-9287-6382-CA15-F940F91B67B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703704F-C1DC-5A99-E53C-A266E56B359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8A0B99-1D14-8786-73B1-251EFF9FD80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Flèche : courbe vers le bas 33">
            <a:extLst>
              <a:ext uri="{FF2B5EF4-FFF2-40B4-BE49-F238E27FC236}">
                <a16:creationId xmlns:a16="http://schemas.microsoft.com/office/drawing/2014/main" id="{5EA431F9-5563-11FA-015A-98285BD4C79D}"/>
              </a:ext>
            </a:extLst>
          </p:cNvPr>
          <p:cNvSpPr/>
          <p:nvPr/>
        </p:nvSpPr>
        <p:spPr>
          <a:xfrm flipH="1">
            <a:off x="5938148" y="3277893"/>
            <a:ext cx="644896" cy="302213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Flèche : courbe vers le bas 3">
            <a:extLst>
              <a:ext uri="{FF2B5EF4-FFF2-40B4-BE49-F238E27FC236}">
                <a16:creationId xmlns:a16="http://schemas.microsoft.com/office/drawing/2014/main" id="{8B1EDA3D-CBB4-9A82-8253-79A371A0DC92}"/>
              </a:ext>
            </a:extLst>
          </p:cNvPr>
          <p:cNvSpPr/>
          <p:nvPr/>
        </p:nvSpPr>
        <p:spPr>
          <a:xfrm flipH="1">
            <a:off x="5413447" y="3277892"/>
            <a:ext cx="644896" cy="302213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3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4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81 – 1 = …</a:t>
            </a:r>
          </a:p>
        </p:txBody>
      </p:sp>
    </p:spTree>
    <p:extLst>
      <p:ext uri="{BB962C8B-B14F-4D97-AF65-F5344CB8AC3E}">
        <p14:creationId xmlns:p14="http://schemas.microsoft.com/office/powerpoint/2010/main" val="3618851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81 – 1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80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34A018A4-0CBB-4A11-2864-14D204D4865A}"/>
              </a:ext>
            </a:extLst>
          </p:cNvPr>
          <p:cNvGrpSpPr/>
          <p:nvPr/>
        </p:nvGrpSpPr>
        <p:grpSpPr>
          <a:xfrm>
            <a:off x="2629914" y="3603552"/>
            <a:ext cx="4538353" cy="722872"/>
            <a:chOff x="96560" y="3186341"/>
            <a:chExt cx="9077550" cy="1008001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BFB9A30C-A689-FB6B-A3E4-8EEF7D18551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9C28DAC-9DD4-544C-5A2D-955C0E82F5E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991B318-2DC8-E896-01E6-5090E89E5550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7591745-0303-4F0B-90F0-BE6E99F7DF85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91F5665-0184-4A0E-C987-F60AD087E61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CE822E2-6EE8-4F4B-CE2A-D7C0DFF4F91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95080FE-65C4-82D1-9493-7AAF088B8F9B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C9347F6-F0DB-0664-6C43-E38907879A58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00A47B8-9287-6382-CA15-F940F91B67B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703704F-C1DC-5A99-E53C-A266E56B359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8A0B99-1D14-8786-73B1-251EFF9FD80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77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Flèche : courbe vers le bas 33">
            <a:extLst>
              <a:ext uri="{FF2B5EF4-FFF2-40B4-BE49-F238E27FC236}">
                <a16:creationId xmlns:a16="http://schemas.microsoft.com/office/drawing/2014/main" id="{5EA431F9-5563-11FA-015A-98285BD4C79D}"/>
              </a:ext>
            </a:extLst>
          </p:cNvPr>
          <p:cNvSpPr/>
          <p:nvPr/>
        </p:nvSpPr>
        <p:spPr>
          <a:xfrm flipH="1">
            <a:off x="4572000" y="3277893"/>
            <a:ext cx="644896" cy="302213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06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95 – 2 = …</a:t>
            </a:r>
          </a:p>
        </p:txBody>
      </p:sp>
    </p:spTree>
    <p:extLst>
      <p:ext uri="{BB962C8B-B14F-4D97-AF65-F5344CB8AC3E}">
        <p14:creationId xmlns:p14="http://schemas.microsoft.com/office/powerpoint/2010/main" val="1990420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95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93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34A018A4-0CBB-4A11-2864-14D204D4865A}"/>
              </a:ext>
            </a:extLst>
          </p:cNvPr>
          <p:cNvGrpSpPr/>
          <p:nvPr/>
        </p:nvGrpSpPr>
        <p:grpSpPr>
          <a:xfrm>
            <a:off x="2629914" y="3603552"/>
            <a:ext cx="4538353" cy="722872"/>
            <a:chOff x="96560" y="3186341"/>
            <a:chExt cx="9077550" cy="1008001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BFB9A30C-A689-FB6B-A3E4-8EEF7D18551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9C28DAC-9DD4-544C-5A2D-955C0E82F5E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991B318-2DC8-E896-01E6-5090E89E5550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7591745-0303-4F0B-90F0-BE6E99F7DF85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91F5665-0184-4A0E-C987-F60AD087E61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CE822E2-6EE8-4F4B-CE2A-D7C0DFF4F91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95080FE-65C4-82D1-9493-7AAF088B8F9B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C9347F6-F0DB-0664-6C43-E38907879A58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00A47B8-9287-6382-CA15-F940F91B67B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703704F-C1DC-5A99-E53C-A266E56B359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8A0B99-1D14-8786-73B1-251EFF9FD80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91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Flèche : courbe vers le bas 33">
            <a:extLst>
              <a:ext uri="{FF2B5EF4-FFF2-40B4-BE49-F238E27FC236}">
                <a16:creationId xmlns:a16="http://schemas.microsoft.com/office/drawing/2014/main" id="{5EA431F9-5563-11FA-015A-98285BD4C79D}"/>
              </a:ext>
            </a:extLst>
          </p:cNvPr>
          <p:cNvSpPr/>
          <p:nvPr/>
        </p:nvSpPr>
        <p:spPr>
          <a:xfrm flipH="1">
            <a:off x="4572000" y="3277893"/>
            <a:ext cx="644896" cy="302213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Flèche : courbe vers le bas 3">
            <a:extLst>
              <a:ext uri="{FF2B5EF4-FFF2-40B4-BE49-F238E27FC236}">
                <a16:creationId xmlns:a16="http://schemas.microsoft.com/office/drawing/2014/main" id="{8B1EDA3D-CBB4-9A82-8253-79A371A0DC92}"/>
              </a:ext>
            </a:extLst>
          </p:cNvPr>
          <p:cNvSpPr/>
          <p:nvPr/>
        </p:nvSpPr>
        <p:spPr>
          <a:xfrm flipH="1">
            <a:off x="4047299" y="3277892"/>
            <a:ext cx="644896" cy="302213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86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4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13 – 1 = …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CD8032A0-F919-5A37-CD86-D34A45E7FC3B}"/>
              </a:ext>
            </a:extLst>
          </p:cNvPr>
          <p:cNvGrpSpPr/>
          <p:nvPr/>
        </p:nvGrpSpPr>
        <p:grpSpPr>
          <a:xfrm>
            <a:off x="1155866" y="3577204"/>
            <a:ext cx="5899859" cy="723894"/>
            <a:chOff x="96560" y="3185319"/>
            <a:chExt cx="5722336" cy="723894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07D0EA4E-334C-E440-CDE3-24FF4CB71B4B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6DF00BA0-1D70-3450-683C-D416A2BFAF73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A59C346-FF6E-F9F0-2923-70287EA701E4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6F191125-2B25-7FAE-153E-CD942D159FA4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3BBD07D5-6A36-30DD-0AC4-861C98F0994B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9173082-0BE5-C65B-A929-6B37098EF134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A33B5263-EFAF-72B7-8614-3F41325AE6C5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BC259CD8-BE8D-C228-23E8-3FD1DA8F0163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2629475-04ED-3728-43B7-208A59BC2F0B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A05E5FA-8DA5-7D84-8BC2-0F1401C14404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A9860406-CFFE-7A39-F493-5276B1E5ADAB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DFC0CB7-A2B7-C1B8-85E1-4DB79864CAE0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AF2143B6-1EB7-0EE1-52FF-4265376DC9E3}"/>
                </a:ext>
              </a:extLst>
            </p:cNvPr>
            <p:cNvGrpSpPr/>
            <p:nvPr/>
          </p:nvGrpSpPr>
          <p:grpSpPr>
            <a:xfrm>
              <a:off x="4498357" y="3185319"/>
              <a:ext cx="1320539" cy="722871"/>
              <a:chOff x="96560" y="3186342"/>
              <a:chExt cx="2723265" cy="1008000"/>
            </a:xfrm>
          </p:grpSpPr>
          <p:grpSp>
            <p:nvGrpSpPr>
              <p:cNvPr id="14" name="Groupe 13">
                <a:extLst>
                  <a:ext uri="{FF2B5EF4-FFF2-40B4-BE49-F238E27FC236}">
                    <a16:creationId xmlns:a16="http://schemas.microsoft.com/office/drawing/2014/main" id="{1AD183EA-9192-3584-C383-885F5B2200F4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2723265" cy="1008000"/>
                <a:chOff x="-143347" y="3807816"/>
                <a:chExt cx="3024000" cy="1008000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90AB281A-A5E3-09FB-4B93-5443EBAAE473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BF3A9D4-A55A-AB35-A5D6-F497E52EB3E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EE3D926-DBFD-7054-D99D-7AD1A452FC48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602F752-A781-B632-600E-CFA60EC17EB1}"/>
              </a:ext>
            </a:extLst>
          </p:cNvPr>
          <p:cNvCxnSpPr/>
          <p:nvPr/>
        </p:nvCxnSpPr>
        <p:spPr>
          <a:xfrm flipH="1">
            <a:off x="6601889" y="3356758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11 – 2 = …</a:t>
            </a:r>
          </a:p>
        </p:txBody>
      </p:sp>
    </p:spTree>
    <p:extLst>
      <p:ext uri="{BB962C8B-B14F-4D97-AF65-F5344CB8AC3E}">
        <p14:creationId xmlns:p14="http://schemas.microsoft.com/office/powerpoint/2010/main" val="307056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11 – 2 = …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CD8032A0-F919-5A37-CD86-D34A45E7FC3B}"/>
              </a:ext>
            </a:extLst>
          </p:cNvPr>
          <p:cNvGrpSpPr/>
          <p:nvPr/>
        </p:nvGrpSpPr>
        <p:grpSpPr>
          <a:xfrm>
            <a:off x="1155866" y="3577204"/>
            <a:ext cx="4992187" cy="723894"/>
            <a:chOff x="96560" y="3185319"/>
            <a:chExt cx="4841976" cy="723894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07D0EA4E-334C-E440-CDE3-24FF4CB71B4B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6DF00BA0-1D70-3450-683C-D416A2BFAF73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A59C346-FF6E-F9F0-2923-70287EA701E4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6F191125-2B25-7FAE-153E-CD942D159FA4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3BBD07D5-6A36-30DD-0AC4-861C98F0994B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9173082-0BE5-C65B-A929-6B37098EF134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A33B5263-EFAF-72B7-8614-3F41325AE6C5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BC259CD8-BE8D-C228-23E8-3FD1DA8F0163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2629475-04ED-3728-43B7-208A59BC2F0B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A05E5FA-8DA5-7D84-8BC2-0F1401C14404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A9860406-CFFE-7A39-F493-5276B1E5ADAB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DFC0CB7-A2B7-C1B8-85E1-4DB79864CAE0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BF3A9D4-A55A-AB35-A5D6-F497E52EB3E4}"/>
                </a:ext>
              </a:extLst>
            </p:cNvPr>
            <p:cNvSpPr/>
            <p:nvPr/>
          </p:nvSpPr>
          <p:spPr>
            <a:xfrm>
              <a:off x="4498357" y="3185319"/>
              <a:ext cx="440179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11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602F752-A781-B632-600E-CFA60EC17EB1}"/>
              </a:ext>
            </a:extLst>
          </p:cNvPr>
          <p:cNvCxnSpPr/>
          <p:nvPr/>
        </p:nvCxnSpPr>
        <p:spPr>
          <a:xfrm flipH="1">
            <a:off x="5681816" y="3379200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C3AB0592-CAFA-FD83-548F-8FC08F6C4C3C}"/>
              </a:ext>
            </a:extLst>
          </p:cNvPr>
          <p:cNvCxnSpPr/>
          <p:nvPr/>
        </p:nvCxnSpPr>
        <p:spPr>
          <a:xfrm flipH="1">
            <a:off x="5225803" y="3377210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736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17 – 1 = …</a:t>
            </a:r>
          </a:p>
        </p:txBody>
      </p:sp>
    </p:spTree>
    <p:extLst>
      <p:ext uri="{BB962C8B-B14F-4D97-AF65-F5344CB8AC3E}">
        <p14:creationId xmlns:p14="http://schemas.microsoft.com/office/powerpoint/2010/main" val="3980472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17 – 1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16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0187DCE-44A6-E361-742C-12704C9C4EF5}"/>
              </a:ext>
            </a:extLst>
          </p:cNvPr>
          <p:cNvGrpSpPr/>
          <p:nvPr/>
        </p:nvGrpSpPr>
        <p:grpSpPr>
          <a:xfrm>
            <a:off x="33647" y="3588365"/>
            <a:ext cx="4538353" cy="722871"/>
            <a:chOff x="96560" y="3186342"/>
            <a:chExt cx="9077550" cy="1008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247441FA-930B-3C5F-F287-566F20C61554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88AF441-6DDB-E2E8-0816-D5B56ADA3D7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7F52D21-CE08-41B0-4828-2A3D486AA305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3E7C3C6-C1D1-1C68-0571-62AE225C7C28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C08E21D-3AC7-28D0-C195-27D1FD70B10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E9BEC78-D8FB-4C3A-4EDF-D8F4F6273BD6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B8AF956-F864-EEB4-50E3-5A51B8E69EB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4808359-69A1-0358-ABF4-61D401B22A40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2BA1645-D403-50F5-3E7D-D80176B90A2A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2FEF594-3222-D24E-72E5-9E59B375FB6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FB9C763-E6C5-146A-D510-1D3FD14A092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1F1F1376-B554-68EC-C604-AB8662DC7962}"/>
              </a:ext>
            </a:extLst>
          </p:cNvPr>
          <p:cNvGrpSpPr/>
          <p:nvPr/>
        </p:nvGrpSpPr>
        <p:grpSpPr>
          <a:xfrm>
            <a:off x="4572000" y="3587342"/>
            <a:ext cx="3176847" cy="722872"/>
            <a:chOff x="96560" y="3186341"/>
            <a:chExt cx="6354285" cy="1008001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FD989A24-BEF3-2DD7-AC5D-33D284BEDBD3}"/>
                </a:ext>
              </a:extLst>
            </p:cNvPr>
            <p:cNvGrpSpPr/>
            <p:nvPr/>
          </p:nvGrpSpPr>
          <p:grpSpPr>
            <a:xfrm>
              <a:off x="96560" y="3186341"/>
              <a:ext cx="6354285" cy="1008001"/>
              <a:chOff x="-143347" y="3807815"/>
              <a:chExt cx="7056000" cy="1008001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A43AE67-B528-36B6-5BDB-5ECC5C86CFB7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431F084-F945-FC4C-9EAE-96B69BA39B8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A734665-9657-569F-90CC-98198227EB28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CC501C8B-D7D3-DF14-B50E-6CC91B064480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03AD4D1-30AC-774A-4113-80E9BB9E70D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DDE6DC2-2546-16E0-81C6-18968FE37BC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E3DCE13-24AF-52D0-33FD-60ADA71B676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602F752-A781-B632-600E-CFA60EC17EB1}"/>
              </a:ext>
            </a:extLst>
          </p:cNvPr>
          <p:cNvCxnSpPr/>
          <p:nvPr/>
        </p:nvCxnSpPr>
        <p:spPr>
          <a:xfrm flipH="1">
            <a:off x="7246421" y="3364906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97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35 – 2 = …</a:t>
            </a:r>
          </a:p>
        </p:txBody>
      </p:sp>
    </p:spTree>
    <p:extLst>
      <p:ext uri="{BB962C8B-B14F-4D97-AF65-F5344CB8AC3E}">
        <p14:creationId xmlns:p14="http://schemas.microsoft.com/office/powerpoint/2010/main" val="3770995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35 – 2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33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C410B7A-0BB1-E71C-F12B-18BEF9648C9C}"/>
              </a:ext>
            </a:extLst>
          </p:cNvPr>
          <p:cNvGrpSpPr/>
          <p:nvPr/>
        </p:nvGrpSpPr>
        <p:grpSpPr>
          <a:xfrm>
            <a:off x="71911" y="3743241"/>
            <a:ext cx="4538353" cy="722871"/>
            <a:chOff x="96560" y="3186342"/>
            <a:chExt cx="9077550" cy="1008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0E23A50C-239B-C7CE-BF66-683BF2408AC7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1DA97D2-1ED1-34B4-5862-E5172AE1A3A8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23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F5F3DAA-998E-9DA7-DD0D-44F0744E0D1F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24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175924D-F86A-5CAF-E5FD-344132585EE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21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41435F7-2E3B-8F5F-6C2B-79A9D0564538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25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ACAD3BA-E40F-E39B-F173-ABA2ACDC1897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26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5002E0-1994-5CD8-7BC5-64D0DE2743C0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27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90F9840-C39D-5DF9-668A-DD8E71E27A39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28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B6C31C0-640C-453A-BEBF-9730F06AD07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CE4E040-4136-1B45-A8A5-509D486C1DF5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B7BE14-7325-1B92-4DFE-31CC41051F58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22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1D9CA3F7-79D0-A758-C3E7-B36B8C17010B}"/>
              </a:ext>
            </a:extLst>
          </p:cNvPr>
          <p:cNvGrpSpPr/>
          <p:nvPr/>
        </p:nvGrpSpPr>
        <p:grpSpPr>
          <a:xfrm>
            <a:off x="4610264" y="3742218"/>
            <a:ext cx="2269177" cy="722872"/>
            <a:chOff x="96560" y="3186341"/>
            <a:chExt cx="4538775" cy="1008001"/>
          </a:xfrm>
        </p:grpSpPr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F69FC47D-BB97-0BAE-0D30-9F3E273ACF64}"/>
                </a:ext>
              </a:extLst>
            </p:cNvPr>
            <p:cNvGrpSpPr/>
            <p:nvPr/>
          </p:nvGrpSpPr>
          <p:grpSpPr>
            <a:xfrm>
              <a:off x="96560" y="3186341"/>
              <a:ext cx="4538775" cy="1008001"/>
              <a:chOff x="-143347" y="3807815"/>
              <a:chExt cx="5040000" cy="1008001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8F059D5-F896-E792-7313-5D96126785B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4A8AD97-0FAE-AF22-1FDE-6601F259238F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FEAFE70-BBCF-572C-E731-F11B9743E4DE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6E4BC9A-62C1-A96B-8792-1211101D0727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E06127C-F9E9-3448-9160-830AF592FFC7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602F752-A781-B632-600E-CFA60EC17EB1}"/>
              </a:ext>
            </a:extLst>
          </p:cNvPr>
          <p:cNvCxnSpPr/>
          <p:nvPr/>
        </p:nvCxnSpPr>
        <p:spPr>
          <a:xfrm flipH="1">
            <a:off x="6407924" y="3519782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C3AB0592-CAFA-FD83-548F-8FC08F6C4C3C}"/>
              </a:ext>
            </a:extLst>
          </p:cNvPr>
          <p:cNvCxnSpPr/>
          <p:nvPr/>
        </p:nvCxnSpPr>
        <p:spPr>
          <a:xfrm flipH="1">
            <a:off x="5971769" y="3519782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5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58 – 1 = …</a:t>
            </a:r>
          </a:p>
        </p:txBody>
      </p:sp>
    </p:spTree>
    <p:extLst>
      <p:ext uri="{BB962C8B-B14F-4D97-AF65-F5344CB8AC3E}">
        <p14:creationId xmlns:p14="http://schemas.microsoft.com/office/powerpoint/2010/main" val="3610746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222</TotalTime>
  <Words>248</Words>
  <Application>Microsoft Office PowerPoint</Application>
  <PresentationFormat>Affichage à l'écran (4:3)</PresentationFormat>
  <Paragraphs>152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Thème Office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44</cp:revision>
  <dcterms:created xsi:type="dcterms:W3CDTF">2023-02-07T14:55:57Z</dcterms:created>
  <dcterms:modified xsi:type="dcterms:W3CDTF">2023-09-13T17:01:38Z</dcterms:modified>
</cp:coreProperties>
</file>